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Helvetica Neue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.fntdata"/><Relationship Id="rId14" Type="http://schemas.openxmlformats.org/officeDocument/2006/relationships/font" Target="fonts/HelveticaNeue-regular.fntdata"/><Relationship Id="rId17" Type="http://schemas.openxmlformats.org/officeDocument/2006/relationships/font" Target="fonts/HelveticaNeue-boldItalic.fntdata"/><Relationship Id="rId16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e960cba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e960cba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73cd54935b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73cd54935b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73cd54935b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73cd54935b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73cd54935b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73cd54935b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73cd54935b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73cd54935b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73cd54935b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73cd54935b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73cd54935b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73cd54935b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Rooted in Fertile Ground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Amanda Udis-Kessler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Amanda Udis-Kessler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797525" y="1294200"/>
            <a:ext cx="8115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rooted in fertile ground (fertile ground).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rooted in fertile ground (fertile ground),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our roots go deep and our love abounds.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rooted in fertile ground (fertile ground).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797525" y="1294200"/>
            <a:ext cx="8115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building a better day (better day).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building a better day (better day).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work and dream, we are on our way.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building a better day (better day).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797525" y="1294200"/>
            <a:ext cx="8115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compassion be our guide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offer up our lives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service of justice, peace, and love.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our faith and hope abide.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797525" y="1294200"/>
            <a:ext cx="8115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We’re creating a world of love (world of love).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We’re creating a world of love (world of love),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each living soul always has enough.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We’re creating a world of love (world of love).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797525" y="1294200"/>
            <a:ext cx="8115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healing the ones in pain (healing pain).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healing the ones in pain (healing pain).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changing lives as we start again.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healing the ones in pain (healing pain).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797525" y="1294200"/>
            <a:ext cx="8115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compassion be our guide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offer up our lives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service of justice, peace, and love.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our faith and hope abide.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797525" y="1294200"/>
            <a:ext cx="8115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rooted in fertile ground (fertile ground).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rooted in fertile ground (fertile ground),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our roots go deep and our love abounds.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rooted in fertile ground (fertile ground).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